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docProps/core.xml" ContentType="application/vnd.openxmlformats-package.core-properties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s/slide3.xml" ContentType="application/vnd.openxmlformats-officedocument.presentationml.slide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60" r:id="rId1"/>
  </p:sldMasterIdLst>
  <p:sldIdLst>
    <p:sldId id="265" r:id="rId2"/>
    <p:sldId id="256" r:id="rId3"/>
    <p:sldId id="257" r:id="rId4"/>
    <p:sldId id="260" r:id="rId5"/>
    <p:sldId id="258" r:id="rId6"/>
    <p:sldId id="259" r:id="rId7"/>
    <p:sldId id="262" r:id="rId8"/>
    <p:sldId id="263" r:id="rId9"/>
    <p:sldId id="264" r:id="rId10"/>
    <p:sldId id="261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99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071E6-E20E-4474-8C2A-3A75792C5E63}" type="datetimeFigureOut">
              <a:rPr lang="en-US" smtClean="0"/>
              <a:pPr/>
              <a:t>11/22/11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BA2E10C-3C2C-4DC3-B9C1-CCCBEF4E5CC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071E6-E20E-4474-8C2A-3A75792C5E63}" type="datetimeFigureOut">
              <a:rPr lang="en-US" smtClean="0"/>
              <a:pPr/>
              <a:t>11/22/11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2E10C-3C2C-4DC3-B9C1-CCCBEF4E5C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EBA2E10C-3C2C-4DC3-B9C1-CCCBEF4E5CC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071E6-E20E-4474-8C2A-3A75792C5E63}" type="datetimeFigureOut">
              <a:rPr lang="en-US" smtClean="0"/>
              <a:pPr/>
              <a:t>11/22/11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071E6-E20E-4474-8C2A-3A75792C5E63}" type="datetimeFigureOut">
              <a:rPr lang="en-US" smtClean="0"/>
              <a:pPr/>
              <a:t>11/22/11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EBA2E10C-3C2C-4DC3-B9C1-CCCBEF4E5CC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071E6-E20E-4474-8C2A-3A75792C5E63}" type="datetimeFigureOut">
              <a:rPr lang="en-US" smtClean="0"/>
              <a:pPr/>
              <a:t>11/22/11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BA2E10C-3C2C-4DC3-B9C1-CCCBEF4E5CC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38B071E6-E20E-4474-8C2A-3A75792C5E63}" type="datetimeFigureOut">
              <a:rPr lang="en-US" smtClean="0"/>
              <a:pPr/>
              <a:t>11/22/11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2E10C-3C2C-4DC3-B9C1-CCCBEF4E5CC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071E6-E20E-4474-8C2A-3A75792C5E63}" type="datetimeFigureOut">
              <a:rPr lang="en-US" smtClean="0"/>
              <a:pPr/>
              <a:t>11/22/11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EBA2E10C-3C2C-4DC3-B9C1-CCCBEF4E5CC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071E6-E20E-4474-8C2A-3A75792C5E63}" type="datetimeFigureOut">
              <a:rPr lang="en-US" smtClean="0"/>
              <a:pPr/>
              <a:t>11/22/11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EBA2E10C-3C2C-4DC3-B9C1-CCCBEF4E5C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071E6-E20E-4474-8C2A-3A75792C5E63}" type="datetimeFigureOut">
              <a:rPr lang="en-US" smtClean="0"/>
              <a:pPr/>
              <a:t>11/22/11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BA2E10C-3C2C-4DC3-B9C1-CCCBEF4E5C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BA2E10C-3C2C-4DC3-B9C1-CCCBEF4E5CC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071E6-E20E-4474-8C2A-3A75792C5E63}" type="datetimeFigureOut">
              <a:rPr lang="en-US" smtClean="0"/>
              <a:pPr/>
              <a:t>11/22/11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EBA2E10C-3C2C-4DC3-B9C1-CCCBEF4E5CC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38B071E6-E20E-4474-8C2A-3A75792C5E63}" type="datetimeFigureOut">
              <a:rPr lang="en-US" smtClean="0"/>
              <a:pPr/>
              <a:t>11/22/11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38B071E6-E20E-4474-8C2A-3A75792C5E63}" type="datetimeFigureOut">
              <a:rPr lang="en-US" smtClean="0"/>
              <a:pPr/>
              <a:t>11/22/11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BA2E10C-3C2C-4DC3-B9C1-CCCBEF4E5CC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college.cengage.com/education/pbl/background.html" TargetMode="External"/><Relationship Id="rId3" Type="http://schemas.openxmlformats.org/officeDocument/2006/relationships/hyperlink" Target="http://www.usc.edu/hsn/dental/ccmb/usc-csp/Quikfacts.ht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Scenario-Driven Projects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4000" dirty="0" smtClean="0">
                <a:solidFill>
                  <a:srgbClr val="FF0000"/>
                </a:solidFill>
              </a:rPr>
              <a:t>Introduction and Discussion of </a:t>
            </a:r>
          </a:p>
          <a:p>
            <a:pPr algn="ctr">
              <a:buNone/>
            </a:pPr>
            <a:r>
              <a:rPr lang="en-US" sz="4000" dirty="0" smtClean="0">
                <a:solidFill>
                  <a:srgbClr val="FF0000"/>
                </a:solidFill>
              </a:rPr>
              <a:t>The 2011-2012 CIF Benchmarks</a:t>
            </a:r>
          </a:p>
          <a:p>
            <a:pPr algn="ctr">
              <a:buNone/>
            </a:pPr>
            <a:endParaRPr lang="en-US" sz="4000" dirty="0" smtClean="0"/>
          </a:p>
          <a:p>
            <a:pPr algn="ctr">
              <a:buNone/>
            </a:pPr>
            <a:r>
              <a:rPr lang="en-US" sz="3600" dirty="0" smtClean="0"/>
              <a:t>Sue Ann Dobbyn</a:t>
            </a:r>
          </a:p>
          <a:p>
            <a:pPr algn="ctr">
              <a:buNone/>
            </a:pPr>
            <a:r>
              <a:rPr lang="en-US" sz="3600" dirty="0" smtClean="0"/>
              <a:t>Stephen C. Sesko</a:t>
            </a:r>
            <a:endParaRPr lang="en-US" sz="3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 for Project-Based Learning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u="sng" dirty="0" smtClean="0">
                <a:hlinkClick r:id="rId2"/>
              </a:rPr>
              <a:t>http://college.cengage.com/education/pbl/background.html</a:t>
            </a:r>
            <a:endParaRPr lang="en-US" dirty="0" smtClean="0"/>
          </a:p>
          <a:p>
            <a:r>
              <a:rPr lang="en-US" u="sng" dirty="0" smtClean="0">
                <a:hlinkClick r:id="rId3"/>
              </a:rPr>
              <a:t>http://www.usc.edu/hsn/dental/ccmb/usc-csp/Quikfacts.htm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</a:t>
            </a:r>
            <a:r>
              <a:rPr lang="en-US" dirty="0" smtClean="0"/>
              <a:t>-To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When the scenario is loosely defined, you should first determine the context of the scenario as you envision it.</a:t>
            </a:r>
          </a:p>
          <a:p>
            <a:r>
              <a:rPr lang="en-US" dirty="0" smtClean="0"/>
              <a:t>For example, in the CIF benchmarks, you can make choices regarding the bold italicized items in the general scenario.</a:t>
            </a:r>
          </a:p>
          <a:p>
            <a:r>
              <a:rPr lang="en-US" dirty="0" smtClean="0"/>
              <a:t>The specific scenario you are considering now needs to be explicitly defined in writing so that you remain consistent in your analysis.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choices you have made for the scenario must be fully understood before you proceed.</a:t>
            </a:r>
          </a:p>
          <a:p>
            <a:r>
              <a:rPr lang="en-US" dirty="0" smtClean="0"/>
              <a:t>For example, if, in Benchmark I, you choose to place a certain type of nuclear power facility in a earthquake prone area, the class would need to understand the implications of this choice. </a:t>
            </a:r>
          </a:p>
          <a:p>
            <a:r>
              <a:rPr lang="en-US" dirty="0" smtClean="0"/>
              <a:t>This “understanding” can not be guess work. It must be supported by research into the structure of the reactor type and the earthquake activity associated with this area.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Cooperative Learning in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Dividing the research into focused areas allows the work to be efficiently shared by  student groups and makes each individual responsible for generating a specific part of the required information.</a:t>
            </a:r>
          </a:p>
          <a:p>
            <a:r>
              <a:rPr lang="en-US" dirty="0" smtClean="0"/>
              <a:t>Scheduled group meetings can facilitate exchange of the information with the whole group. These exchanges usually reveal new directions that the research needs to take in order to have a complete understanding.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Define the Nature of the Threat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Given your specific scenario, how does the “event” that occurred threaten safety or security?</a:t>
            </a:r>
          </a:p>
          <a:p>
            <a:r>
              <a:rPr lang="en-US" dirty="0" smtClean="0"/>
              <a:t>Generate ideas about what would logically happen when this event occurs. Students would need to have researched safety and security procedures in place at the time of the event.</a:t>
            </a:r>
          </a:p>
          <a:p>
            <a:r>
              <a:rPr lang="en-US" dirty="0" smtClean="0"/>
              <a:t>Do additional research on possible outcomes of the event on your scenario.</a:t>
            </a:r>
          </a:p>
          <a:p>
            <a:r>
              <a:rPr lang="en-US" dirty="0" smtClean="0"/>
              <a:t>Be able to clearly explain these outcomes and support them with your research sources.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Possible Formats for Finished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Write a fully researched paper explaining the scenario chosen, the event that occurred and the outcomes.</a:t>
            </a:r>
          </a:p>
          <a:p>
            <a:r>
              <a:rPr lang="en-US" dirty="0" smtClean="0"/>
              <a:t>Prepare a series of faux newspaper articles which describe the scenario before, during and after the event. Again, the information in the articles must be fully supported by the student’s research.</a:t>
            </a:r>
          </a:p>
          <a:p>
            <a:r>
              <a:rPr lang="en-US" dirty="0" smtClean="0"/>
              <a:t>An investigative file with reports or documents regarding your event scenario.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z="2700" dirty="0" smtClean="0"/>
              <a:t>Project example: Investigative File and Reports for a “terrorist bombing of nuclear power plant”</a:t>
            </a:r>
            <a:endParaRPr lang="en-US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US" dirty="0" smtClean="0"/>
              <a:t>Define the parameters for the nuclear power plant: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What type of plant?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Schematic?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Where?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Ecological Impact Statement?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Safety and security measures in place?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Other issues?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14400"/>
          </a:xfrm>
        </p:spPr>
        <p:txBody>
          <a:bodyPr>
            <a:normAutofit fontScale="90000"/>
          </a:bodyPr>
          <a:lstStyle/>
          <a:p>
            <a:pPr lvl="0"/>
            <a:r>
              <a:rPr lang="en-US" dirty="0" smtClean="0"/>
              <a:t/>
            </a:r>
            <a:br>
              <a:rPr lang="en-US" dirty="0" smtClean="0"/>
            </a:br>
            <a:r>
              <a:rPr lang="en-US" sz="3100" dirty="0" smtClean="0"/>
              <a:t>Documents related to the “event of terrorist bombing”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US" dirty="0" smtClean="0"/>
              <a:t>What terrorist groups are known to be active in region and opposed to nuclear power?</a:t>
            </a:r>
          </a:p>
          <a:p>
            <a:pPr lvl="0"/>
            <a:r>
              <a:rPr lang="en-US" dirty="0" smtClean="0"/>
              <a:t>What are the vulnerabilities of the plant?</a:t>
            </a:r>
          </a:p>
          <a:p>
            <a:pPr lvl="0"/>
            <a:r>
              <a:rPr lang="en-US" dirty="0" smtClean="0"/>
              <a:t>What are the exact parameters of the attack?</a:t>
            </a:r>
          </a:p>
          <a:p>
            <a:pPr lvl="0"/>
            <a:r>
              <a:rPr lang="en-US" dirty="0" smtClean="0"/>
              <a:t>What safety/security measures were breached and how?</a:t>
            </a:r>
          </a:p>
          <a:p>
            <a:pPr lvl="0"/>
            <a:r>
              <a:rPr lang="en-US" dirty="0" smtClean="0"/>
              <a:t>What groups have responded to the attack?</a:t>
            </a:r>
          </a:p>
          <a:p>
            <a:pPr lvl="0"/>
            <a:r>
              <a:rPr lang="en-US" dirty="0" smtClean="0"/>
              <a:t>What aspect of the event does each group respond to and how?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Outcomes: Offered as reports in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US" dirty="0" smtClean="0"/>
              <a:t>What actual outcomes occur (supported by research)?</a:t>
            </a:r>
          </a:p>
          <a:p>
            <a:pPr lvl="0"/>
            <a:r>
              <a:rPr lang="en-US" dirty="0" smtClean="0"/>
              <a:t>What changes will be implemented by the plant as a result of the attack?</a:t>
            </a:r>
          </a:p>
          <a:p>
            <a:pPr lvl="0"/>
            <a:r>
              <a:rPr lang="en-US" dirty="0" smtClean="0"/>
              <a:t>What changes will occur in the regional or national society as a result of the attack?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84</TotalTime>
  <Words>608</Words>
  <Application>Microsoft Macintosh PowerPoint</Application>
  <PresentationFormat>On-screen Show (4:3)</PresentationFormat>
  <Paragraphs>48</Paragraphs>
  <Slides>10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Civic</vt:lpstr>
      <vt:lpstr>Scenario-Driven Projects</vt:lpstr>
      <vt:lpstr>How -To</vt:lpstr>
      <vt:lpstr>Initial Research</vt:lpstr>
      <vt:lpstr>Cooperative Learning in Research</vt:lpstr>
      <vt:lpstr>Define the Nature of the Threat</vt:lpstr>
      <vt:lpstr>Possible Formats for Finished Project</vt:lpstr>
      <vt:lpstr> Project example: Investigative File and Reports for a “terrorist bombing of nuclear power plant”</vt:lpstr>
      <vt:lpstr> Documents related to the “event of terrorist bombing”</vt:lpstr>
      <vt:lpstr>Outcomes: Offered as reports in file</vt:lpstr>
      <vt:lpstr>Resources for Project-Based Learning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Scenario Driven Projects: How -To</dc:title>
  <dc:creator>sadobbyn</dc:creator>
  <cp:lastModifiedBy>Stephen Sesko</cp:lastModifiedBy>
  <cp:revision>10</cp:revision>
  <dcterms:created xsi:type="dcterms:W3CDTF">2011-11-23T02:10:08Z</dcterms:created>
  <dcterms:modified xsi:type="dcterms:W3CDTF">2011-11-23T02:13:36Z</dcterms:modified>
</cp:coreProperties>
</file>